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showGuides="1">
      <p:cViewPr varScale="1">
        <p:scale>
          <a:sx n="78" d="100"/>
          <a:sy n="78" d="100"/>
        </p:scale>
        <p:origin x="1156" y="5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03626" y="3956068"/>
            <a:ext cx="244731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Gokulavasan A</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:731121205009</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6</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Gokulavasan A</cp:lastModifiedBy>
  <cp:revision>12</cp:revision>
  <dcterms:created xsi:type="dcterms:W3CDTF">2024-04-08T06:28:37Z</dcterms:created>
  <dcterms:modified xsi:type="dcterms:W3CDTF">2024-04-10T05:24:40Z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